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A9FA18-C8F3-4D3E-B2C2-3BBD0A88D538}" type="datetimeFigureOut">
              <a:rPr lang="en-US" smtClean="0"/>
              <a:pPr/>
              <a:t>8/24/2010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85759B-C0D7-41C3-A4B5-FED512B278A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will represent simple geometric shapes like points, lines, segments, rays, and angles using proper identification.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and label a figure for each relationship.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contains lines AB and DE, which intersect at point P.  Add point C on plane </a:t>
            </a:r>
            <a:r>
              <a:rPr lang="en-US" dirty="0" smtClean="0">
                <a:latin typeface="Script MT Bold" pitchFamily="66" charset="0"/>
              </a:rPr>
              <a:t>R</a:t>
            </a:r>
            <a:r>
              <a:rPr lang="en-US" dirty="0" smtClean="0"/>
              <a:t> so that it is not collinear with AB or DE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14800" y="19812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81600" y="1981200"/>
            <a:ext cx="381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QR on a coordinate plane contains Q(-2,4) and R(4,-4).  Add point T so that T is collinear with these points.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33400" y="19812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06m07q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200400"/>
            <a:ext cx="3114675" cy="3105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Space- a boundless, three dimensional set of all points. Space can contain lines and planes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990600"/>
            <a:ext cx="5029200" cy="2286000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8000" y="1447800"/>
            <a:ext cx="2590800" cy="1371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1371600"/>
            <a:ext cx="27432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30480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n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44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m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l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895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F</a:t>
            </a:r>
            <a:endParaRPr lang="en-US" b="1" dirty="0">
              <a:latin typeface="Monotype Corsiva" pitchFamily="66" charset="0"/>
            </a:endParaRPr>
          </a:p>
        </p:txBody>
      </p:sp>
      <p:graphicFrame>
        <p:nvGraphicFramePr>
          <p:cNvPr id="15" name="Content Placeholder 14"/>
          <p:cNvGraphicFramePr>
            <a:graphicFrameLocks noChangeAspect="1"/>
          </p:cNvGraphicFramePr>
          <p:nvPr>
            <p:ph idx="1"/>
          </p:nvPr>
        </p:nvGraphicFramePr>
        <p:xfrm flipH="1">
          <a:off x="3276600" y="2971800"/>
          <a:ext cx="112712" cy="112712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4"/>
          <p:cNvGraphicFramePr>
            <a:graphicFrameLocks noChangeAspect="1"/>
          </p:cNvGraphicFramePr>
          <p:nvPr/>
        </p:nvGraphicFramePr>
        <p:xfrm>
          <a:off x="4343400" y="2971800"/>
          <a:ext cx="112713" cy="112713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4"/>
          <p:cNvGraphicFramePr>
            <a:graphicFrameLocks noChangeAspect="1"/>
          </p:cNvGraphicFramePr>
          <p:nvPr/>
        </p:nvGraphicFramePr>
        <p:xfrm>
          <a:off x="3048000" y="1981200"/>
          <a:ext cx="112713" cy="112713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4"/>
          <p:cNvGraphicFramePr>
            <a:graphicFrameLocks noChangeAspect="1"/>
          </p:cNvGraphicFramePr>
          <p:nvPr/>
        </p:nvGraphicFramePr>
        <p:xfrm>
          <a:off x="4800600" y="1828800"/>
          <a:ext cx="112713" cy="112713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graphicFrame>
        <p:nvGraphicFramePr>
          <p:cNvPr id="1030" name="Content Placeholder 14"/>
          <p:cNvGraphicFramePr>
            <a:graphicFrameLocks noChangeAspect="1"/>
          </p:cNvGraphicFramePr>
          <p:nvPr/>
        </p:nvGraphicFramePr>
        <p:xfrm>
          <a:off x="3886200" y="1524000"/>
          <a:ext cx="112713" cy="112713"/>
        </p:xfrm>
        <a:graphic>
          <a:graphicData uri="http://schemas.openxmlformats.org/presentationml/2006/ole">
            <p:oleObj spid="_x0000_s1030" name="Equation" r:id="rId7" imgW="114120" imgH="114120" progId="Equation.3">
              <p:embed/>
            </p:oleObj>
          </a:graphicData>
        </a:graphic>
      </p:graphicFrame>
      <p:graphicFrame>
        <p:nvGraphicFramePr>
          <p:cNvPr id="1031" name="Content Placeholder 14"/>
          <p:cNvGraphicFramePr>
            <a:graphicFrameLocks noChangeAspect="1"/>
          </p:cNvGraphicFramePr>
          <p:nvPr/>
        </p:nvGraphicFramePr>
        <p:xfrm>
          <a:off x="5562600" y="2057400"/>
          <a:ext cx="112713" cy="112713"/>
        </p:xfrm>
        <a:graphic>
          <a:graphicData uri="http://schemas.openxmlformats.org/presentationml/2006/ole">
            <p:oleObj spid="_x0000_s1031" name="Equation" r:id="rId8" imgW="114120" imgH="114120" progId="Equation.3">
              <p:embed/>
            </p:oleObj>
          </a:graphicData>
        </a:graphic>
      </p:graphicFrame>
      <p:graphicFrame>
        <p:nvGraphicFramePr>
          <p:cNvPr id="1032" name="Content Placeholder 14"/>
          <p:cNvGraphicFramePr>
            <a:graphicFrameLocks noChangeAspect="1"/>
          </p:cNvGraphicFramePr>
          <p:nvPr/>
        </p:nvGraphicFramePr>
        <p:xfrm>
          <a:off x="5334000" y="1524000"/>
          <a:ext cx="112713" cy="112713"/>
        </p:xfrm>
        <a:graphic>
          <a:graphicData uri="http://schemas.openxmlformats.org/presentationml/2006/ole">
            <p:oleObj spid="_x0000_s1032" name="Equation" r:id="rId9" imgW="114120" imgH="11412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6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12954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39624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Name a line that contains point P.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plane containing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intersection of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a point not contained in lines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, or</a:t>
            </a:r>
            <a:r>
              <a:rPr lang="en-US" dirty="0" smtClean="0">
                <a:latin typeface="Script MT Bold" pitchFamily="66" charset="0"/>
              </a:rPr>
              <a:t> n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another name for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Does line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 intersect line m 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 Explain.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Homework/</a:t>
            </a:r>
            <a:r>
              <a:rPr lang="en-US" dirty="0" err="1" smtClean="0"/>
              <a:t>Classwork</a:t>
            </a:r>
            <a:r>
              <a:rPr lang="en-US" dirty="0" smtClean="0"/>
              <a:t> (if time)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12 (1-4)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254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Equation</vt:lpstr>
      <vt:lpstr>Objective:</vt:lpstr>
      <vt:lpstr>Rally Coach</vt:lpstr>
      <vt:lpstr>Draw and label a figure for each relationship.</vt:lpstr>
      <vt:lpstr>Slide 4</vt:lpstr>
      <vt:lpstr>Slide 5</vt:lpstr>
      <vt:lpstr>Slide 6</vt:lpstr>
      <vt:lpstr>Homework/Classwork (if time)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23, 2010 </dc:title>
  <dc:creator>Us</dc:creator>
  <cp:lastModifiedBy>BeasoA</cp:lastModifiedBy>
  <cp:revision>14</cp:revision>
  <dcterms:created xsi:type="dcterms:W3CDTF">2010-08-22T01:52:20Z</dcterms:created>
  <dcterms:modified xsi:type="dcterms:W3CDTF">2010-08-24T16:23:54Z</dcterms:modified>
</cp:coreProperties>
</file>